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0F74276-8A46-4193-912A-6CE05533AAB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racticalclinicalskills.com/breath-sounds-reference-guid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763000" cy="4571999"/>
          </a:xfrm>
        </p:spPr>
        <p:txBody>
          <a:bodyPr/>
          <a:lstStyle/>
          <a:p>
            <a:r>
              <a:rPr lang="en-US" sz="8000" dirty="0" smtClean="0"/>
              <a:t>The Respiratory system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5105400" cy="914400"/>
          </a:xfrm>
        </p:spPr>
        <p:txBody>
          <a:bodyPr/>
          <a:lstStyle/>
          <a:p>
            <a:r>
              <a:rPr lang="en-US" dirty="0" smtClean="0"/>
              <a:t>Diseases, conditions, procedures, &amp;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1371600"/>
          </a:xfrm>
        </p:spPr>
        <p:txBody>
          <a:bodyPr>
            <a:normAutofit/>
          </a:bodyPr>
          <a:lstStyle/>
          <a:p>
            <a:r>
              <a:rPr lang="en-US" dirty="0"/>
              <a:t>Respiratory Conditions &amp;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3" y="1905000"/>
            <a:ext cx="5257800" cy="45259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Pulmonary Embolism</a:t>
            </a:r>
            <a:r>
              <a:rPr lang="en-US" dirty="0" smtClean="0"/>
              <a:t>: </a:t>
            </a:r>
            <a:r>
              <a:rPr lang="en-US" b="0" dirty="0" smtClean="0"/>
              <a:t>(PE) blood clot in the lung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Tuberculosis (TB): </a:t>
            </a:r>
            <a:r>
              <a:rPr lang="en-US" b="0" dirty="0" smtClean="0"/>
              <a:t>contagious bacterial infection in the lungs with </a:t>
            </a:r>
            <a:r>
              <a:rPr lang="en-US" b="0" dirty="0" smtClean="0"/>
              <a:t>abscesses and </a:t>
            </a:r>
            <a:r>
              <a:rPr lang="en-US" b="0" dirty="0" smtClean="0"/>
              <a:t>scarring. Spread through </a:t>
            </a:r>
            <a:r>
              <a:rPr lang="en-US" b="0" smtClean="0"/>
              <a:t>coughing </a:t>
            </a:r>
            <a:r>
              <a:rPr lang="en-US" b="0" smtClean="0"/>
              <a:t>and can </a:t>
            </a:r>
            <a:r>
              <a:rPr lang="en-US" b="0" dirty="0" smtClean="0"/>
              <a:t>cause complications with other body systems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44" y="914400"/>
            <a:ext cx="3863075" cy="30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02839"/>
            <a:ext cx="3429000" cy="25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914082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lung Sounds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334000" cy="4953000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Rales</a:t>
            </a:r>
            <a:r>
              <a:rPr lang="en-US" sz="2000" dirty="0" smtClean="0"/>
              <a:t>:</a:t>
            </a:r>
            <a:r>
              <a:rPr lang="en-US" sz="2000" b="0" dirty="0" smtClean="0"/>
              <a:t> crackling sound heard during auscultation of the lungs. Indicates </a:t>
            </a:r>
            <a:r>
              <a:rPr lang="en-US" sz="2000" b="0" dirty="0" smtClean="0"/>
              <a:t>presence </a:t>
            </a:r>
            <a:r>
              <a:rPr lang="en-US" sz="2000" b="0" dirty="0" smtClean="0"/>
              <a:t>of fluid/mucus in the airway.</a:t>
            </a:r>
          </a:p>
          <a:p>
            <a:r>
              <a:rPr lang="en-US" sz="2000" u="sng" dirty="0" smtClean="0"/>
              <a:t>Rhonchi: </a:t>
            </a:r>
            <a:r>
              <a:rPr lang="en-US" sz="2000" b="0" dirty="0" smtClean="0"/>
              <a:t>coarse rattle, snore, or gurgling, wheezing sound heard over the </a:t>
            </a:r>
            <a:r>
              <a:rPr lang="en-US" sz="2000" b="0" dirty="0" smtClean="0"/>
              <a:t>bronchi. </a:t>
            </a:r>
            <a:r>
              <a:rPr lang="en-US" sz="2000" b="0" dirty="0" smtClean="0"/>
              <a:t>Usually clears after coughing.</a:t>
            </a:r>
          </a:p>
          <a:p>
            <a:r>
              <a:rPr lang="en-US" sz="2000" u="sng" dirty="0" smtClean="0"/>
              <a:t>Stridor</a:t>
            </a:r>
            <a:r>
              <a:rPr lang="en-US" sz="2000" b="0" dirty="0" smtClean="0"/>
              <a:t>: high-pitched, crowing sound during respiration that indicates airway obstruction including foreign body.</a:t>
            </a:r>
          </a:p>
          <a:p>
            <a:r>
              <a:rPr lang="en-US" sz="2000" u="sng" dirty="0" smtClean="0"/>
              <a:t>Wheeze: </a:t>
            </a:r>
            <a:r>
              <a:rPr lang="en-US" sz="2000" b="0" dirty="0" smtClean="0"/>
              <a:t>whistling musical sound that occurs from inflamed airways of the bronchial tree that are common in asthma.</a:t>
            </a:r>
            <a:endParaRPr lang="en-US" sz="20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5757" y="4419600"/>
            <a:ext cx="3158836" cy="1981200"/>
          </a:xfrm>
        </p:spPr>
        <p:txBody>
          <a:bodyPr>
            <a:normAutofit/>
          </a:bodyPr>
          <a:lstStyle/>
          <a:p>
            <a:r>
              <a:rPr lang="en-US" sz="2000" dirty="0"/>
              <a:t>Abnormal Breath Sounds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https://www.practicalclinicalskills.com/breath-sounds-reference-guide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15" y="1371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718"/>
            <a:ext cx="8763000" cy="10664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Respiratory conditions &amp;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410200" cy="5105400"/>
          </a:xfrm>
        </p:spPr>
        <p:txBody>
          <a:bodyPr/>
          <a:lstStyle/>
          <a:p>
            <a:r>
              <a:rPr lang="en-US" u="sng" dirty="0" err="1" smtClean="0"/>
              <a:t>Cheyne</a:t>
            </a:r>
            <a:r>
              <a:rPr lang="en-US" u="sng" dirty="0" smtClean="0"/>
              <a:t>-Stokes Respiration</a:t>
            </a:r>
            <a:r>
              <a:rPr lang="en-US" dirty="0" smtClean="0"/>
              <a:t>: </a:t>
            </a:r>
            <a:r>
              <a:rPr lang="en-US" b="0" dirty="0" smtClean="0"/>
              <a:t>unusual breathing pattern alternating periods of apnea then progressively faster respirations. Often called the “death rattle” as it is seen in dying patients.</a:t>
            </a:r>
          </a:p>
          <a:p>
            <a:endParaRPr lang="en-US" b="0" u="sng" dirty="0"/>
          </a:p>
          <a:p>
            <a:r>
              <a:rPr lang="en-US" u="sng" dirty="0" smtClean="0"/>
              <a:t>Hyperventilation</a:t>
            </a:r>
            <a:r>
              <a:rPr lang="en-US" b="0" dirty="0" smtClean="0"/>
              <a:t>: condition in which breathing is faster than normal. Can be caused by stress/anxiety.</a:t>
            </a:r>
          </a:p>
          <a:p>
            <a:endParaRPr lang="en-US" b="0" dirty="0"/>
          </a:p>
          <a:p>
            <a:r>
              <a:rPr lang="en-US" u="sng" dirty="0" smtClean="0"/>
              <a:t>Orthopnea:</a:t>
            </a:r>
            <a:r>
              <a:rPr lang="en-US" b="0" dirty="0" smtClean="0"/>
              <a:t> breathing is easier when sitting up straight (because the person has dyspnea when lying flat). Often caused by CHF.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799"/>
            <a:ext cx="3228975" cy="191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orthopn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39381"/>
            <a:ext cx="2819400" cy="223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6705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conditions &amp;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5791200" cy="4876800"/>
          </a:xfrm>
        </p:spPr>
        <p:txBody>
          <a:bodyPr/>
          <a:lstStyle/>
          <a:p>
            <a:r>
              <a:rPr lang="en-US" u="sng" dirty="0" smtClean="0"/>
              <a:t>Aspiration</a:t>
            </a:r>
            <a:r>
              <a:rPr lang="en-US" dirty="0" smtClean="0"/>
              <a:t>: </a:t>
            </a:r>
            <a:r>
              <a:rPr lang="en-US" b="0" dirty="0" smtClean="0"/>
              <a:t>drawing in of a foreign object during inhalation through, nose, throat, or lungs</a:t>
            </a:r>
          </a:p>
          <a:p>
            <a:r>
              <a:rPr lang="en-US" u="sng" dirty="0" smtClean="0"/>
              <a:t>Sputum:</a:t>
            </a:r>
            <a:r>
              <a:rPr lang="en-US" dirty="0" smtClean="0"/>
              <a:t> </a:t>
            </a:r>
            <a:r>
              <a:rPr lang="en-US" b="0" dirty="0" smtClean="0"/>
              <a:t>mucus coughed up from the respiratory system</a:t>
            </a:r>
          </a:p>
          <a:p>
            <a:r>
              <a:rPr lang="en-US" u="sng" dirty="0" smtClean="0"/>
              <a:t>Sleep apnea</a:t>
            </a:r>
            <a:r>
              <a:rPr lang="en-US" b="0" dirty="0" smtClean="0"/>
              <a:t>: periods of cessation of breathing during sleep</a:t>
            </a:r>
          </a:p>
          <a:p>
            <a:r>
              <a:rPr lang="en-US" u="sng" dirty="0" smtClean="0"/>
              <a:t>Pleural effusion</a:t>
            </a:r>
            <a:r>
              <a:rPr lang="en-US" b="0" dirty="0" smtClean="0"/>
              <a:t>: leakage of fluid into the pleural cavity</a:t>
            </a:r>
          </a:p>
          <a:p>
            <a:endParaRPr lang="en-US" b="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2879903" cy="367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7391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Conditions &amp;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74800"/>
            <a:ext cx="8610600" cy="5054600"/>
          </a:xfrm>
        </p:spPr>
        <p:txBody>
          <a:bodyPr/>
          <a:lstStyle/>
          <a:p>
            <a:r>
              <a:rPr lang="en-US" u="sng" dirty="0" smtClean="0"/>
              <a:t>COPD</a:t>
            </a:r>
            <a:r>
              <a:rPr lang="en-US" b="0" dirty="0" smtClean="0"/>
              <a:t>: (Chronic obstructive pulmonary disease) reduced ability of lungs to perform ventilation. Usually caused by smoking. Symptoms included chronic cough and dyspnea.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-Emphysema</a:t>
            </a:r>
            <a:r>
              <a:rPr lang="en-US" b="0" dirty="0" smtClean="0">
                <a:sym typeface="Wingdings" panose="05000000000000000000" pitchFamily="2" charset="2"/>
              </a:rPr>
              <a:t>: SOB and impaired heart function due to damaged alveoli </a:t>
            </a:r>
          </a:p>
          <a:p>
            <a:r>
              <a:rPr lang="en-US" b="0" dirty="0" smtClean="0"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Chronic Bronchitis</a:t>
            </a:r>
            <a:r>
              <a:rPr lang="en-US" b="0" dirty="0" smtClean="0">
                <a:sym typeface="Wingdings" panose="05000000000000000000" pitchFamily="2" charset="2"/>
              </a:rPr>
              <a:t>: prolonged inflammation of the bronchial tubes and their mucous membranes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0" y="1574800"/>
            <a:ext cx="1371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782804" cy="58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2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39000" cy="1371600"/>
          </a:xfrm>
        </p:spPr>
        <p:txBody>
          <a:bodyPr/>
          <a:lstStyle/>
          <a:p>
            <a:r>
              <a:rPr lang="en-US" dirty="0" smtClean="0"/>
              <a:t>Respiratory diseases &amp;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74800"/>
            <a:ext cx="6172200" cy="5130800"/>
          </a:xfrm>
        </p:spPr>
        <p:txBody>
          <a:bodyPr/>
          <a:lstStyle/>
          <a:p>
            <a:r>
              <a:rPr lang="en-US" u="sng" dirty="0" smtClean="0"/>
              <a:t>Common cold</a:t>
            </a:r>
            <a:r>
              <a:rPr lang="en-US" dirty="0" smtClean="0"/>
              <a:t>: </a:t>
            </a:r>
            <a:r>
              <a:rPr lang="en-US" b="0" dirty="0" smtClean="0"/>
              <a:t>inflammation of the respiratory mucous membranes (can also be called </a:t>
            </a:r>
            <a:r>
              <a:rPr lang="en-US" b="0" dirty="0" err="1" smtClean="0"/>
              <a:t>nasopharyngitis</a:t>
            </a:r>
            <a:r>
              <a:rPr lang="en-US" b="0" dirty="0" smtClean="0"/>
              <a:t> or </a:t>
            </a:r>
            <a:r>
              <a:rPr lang="en-US" b="0" dirty="0" err="1" smtClean="0"/>
              <a:t>rhinopharyngitis</a:t>
            </a:r>
            <a:r>
              <a:rPr lang="en-US" b="0" dirty="0" smtClean="0"/>
              <a:t>)</a:t>
            </a:r>
          </a:p>
          <a:p>
            <a:r>
              <a:rPr lang="en-US" u="sng" dirty="0" smtClean="0"/>
              <a:t>Croup</a:t>
            </a:r>
            <a:r>
              <a:rPr lang="en-US" b="0" dirty="0" smtClean="0"/>
              <a:t>: childhood viral infection characterized by “barking” cough</a:t>
            </a:r>
          </a:p>
          <a:p>
            <a:r>
              <a:rPr lang="en-US" u="sng" dirty="0" smtClean="0"/>
              <a:t>Asthma</a:t>
            </a:r>
            <a:r>
              <a:rPr lang="en-US" b="0" dirty="0" smtClean="0"/>
              <a:t>: often caused by an allergen causes swelling of the airways and spasm of the bronchial tubes characterized by wheezing and dyspnea</a:t>
            </a:r>
            <a:endParaRPr lang="en-US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759075" cy="22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315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Conditions &amp;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74800"/>
            <a:ext cx="6019800" cy="50546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Influenza:</a:t>
            </a:r>
            <a:r>
              <a:rPr lang="en-US" dirty="0" smtClean="0"/>
              <a:t> </a:t>
            </a:r>
            <a:r>
              <a:rPr lang="en-US" b="0" dirty="0" smtClean="0"/>
              <a:t>acute, contagious viral respiratory infection. S/S include fever, chills, headache, cough, myalgia, and sore throat</a:t>
            </a:r>
          </a:p>
          <a:p>
            <a:r>
              <a:rPr lang="en-US" u="sng" dirty="0" smtClean="0"/>
              <a:t>Pneumonia</a:t>
            </a:r>
            <a:r>
              <a:rPr lang="en-US" b="0" dirty="0" smtClean="0"/>
              <a:t>: inflammation in the lungs due to infection or irritant</a:t>
            </a:r>
          </a:p>
          <a:p>
            <a:r>
              <a:rPr lang="en-US" u="sng" dirty="0" smtClean="0"/>
              <a:t>Cystic Fibrosis:</a:t>
            </a:r>
            <a:r>
              <a:rPr lang="en-US" b="0" dirty="0" smtClean="0"/>
              <a:t> inherited disease that causes chronic respiratory infections with excessive mucus in the lungs, sweating, and impairment of the digestive system</a:t>
            </a:r>
            <a:endParaRPr lang="en-US" u="sng" dirty="0" smtClean="0"/>
          </a:p>
          <a:p>
            <a:endParaRPr lang="en-US" b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206750" cy="280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5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9620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1282E"/>
                </a:solidFill>
              </a:rPr>
              <a:t>Respiratory Conditions &amp; Diseases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229600" cy="359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1118</TotalTime>
  <Words>443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Essential</vt:lpstr>
      <vt:lpstr>The Respiratory system</vt:lpstr>
      <vt:lpstr>Respiratory lung Sounds</vt:lpstr>
      <vt:lpstr>Respiratory conditions &amp; Diseases</vt:lpstr>
      <vt:lpstr>Respiratory conditions &amp; Diseases</vt:lpstr>
      <vt:lpstr>Respiratory Conditions &amp; diseases</vt:lpstr>
      <vt:lpstr>PowerPoint Presentation</vt:lpstr>
      <vt:lpstr>Respiratory diseases &amp; conditions</vt:lpstr>
      <vt:lpstr>Respiratory Conditions &amp; Diseases</vt:lpstr>
      <vt:lpstr>Respiratory Conditions &amp; Diseases</vt:lpstr>
      <vt:lpstr>Respiratory Conditions &amp; Diseases</vt:lpstr>
    </vt:vector>
  </TitlesOfParts>
  <Company>Frisco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MARY</dc:creator>
  <cp:lastModifiedBy>THOMAS, MARY</cp:lastModifiedBy>
  <cp:revision>21</cp:revision>
  <dcterms:created xsi:type="dcterms:W3CDTF">2018-01-05T16:20:10Z</dcterms:created>
  <dcterms:modified xsi:type="dcterms:W3CDTF">2019-12-11T19:32:46Z</dcterms:modified>
</cp:coreProperties>
</file>