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>
      <p:cViewPr varScale="1">
        <p:scale>
          <a:sx n="109" d="100"/>
          <a:sy n="109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4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0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8E178-0C61-4E90-AE26-04BF7B9DC319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5BFC-4EE3-417C-9DC1-2013680BA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8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9644"/>
            <a:ext cx="3352800" cy="2819399"/>
          </a:xfrm>
        </p:spPr>
        <p:txBody>
          <a:bodyPr/>
          <a:lstStyle/>
          <a:p>
            <a:r>
              <a:rPr lang="en-US" dirty="0" smtClean="0">
                <a:latin typeface="Elephant" panose="02020904090505020303" pitchFamily="18" charset="0"/>
              </a:rPr>
              <a:t>Draw the Tongue</a:t>
            </a:r>
            <a:endParaRPr lang="en-US" dirty="0">
              <a:latin typeface="Elephant" panose="0202090409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86100"/>
            <a:ext cx="4114800" cy="3581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Color &amp; label each area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Draw a food that would be under each category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"/>
            <a:ext cx="4866373" cy="614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4267200" y="4876800"/>
            <a:ext cx="4544938" cy="1723993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>
                <a:latin typeface="Rockwell Extra Bold" panose="02060903040505020403" pitchFamily="18" charset="0"/>
              </a:rPr>
              <a:t>5 Senses Project</a:t>
            </a:r>
            <a:endParaRPr lang="en-US" dirty="0">
              <a:latin typeface="Rockwell Extra Bold" panose="020609030405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You will be assigned a structure within the 5 senses (ear,  outer or inner eye, skin section, &amp; </a:t>
            </a:r>
            <a:r>
              <a:rPr lang="en-US" smtClean="0">
                <a:solidFill>
                  <a:schemeClr val="accent1"/>
                </a:solidFill>
              </a:rPr>
              <a:t>tongue)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You and your partner are to create a 3-D model of the structure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Suggested supplies include </a:t>
            </a:r>
            <a:r>
              <a:rPr lang="en-US" sz="2800" dirty="0" smtClean="0">
                <a:solidFill>
                  <a:srgbClr val="7030A0"/>
                </a:solidFill>
              </a:rPr>
              <a:t>(but are not limited to):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Edibles (candy, baked goods, icing, fruit/veggies, rice </a:t>
            </a:r>
            <a:r>
              <a:rPr lang="en-US" dirty="0" err="1" smtClean="0">
                <a:solidFill>
                  <a:srgbClr val="7030A0"/>
                </a:solidFill>
              </a:rPr>
              <a:t>krispy</a:t>
            </a:r>
            <a:r>
              <a:rPr lang="en-US" dirty="0" smtClean="0">
                <a:solidFill>
                  <a:srgbClr val="7030A0"/>
                </a:solidFill>
              </a:rPr>
              <a:t> treats, granola, crackers, cereal, etc…)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Modeling clay, </a:t>
            </a:r>
            <a:r>
              <a:rPr lang="en-US" dirty="0" err="1" smtClean="0">
                <a:solidFill>
                  <a:srgbClr val="7030A0"/>
                </a:solidFill>
              </a:rPr>
              <a:t>playdough</a:t>
            </a:r>
            <a:r>
              <a:rPr lang="en-US" dirty="0" smtClean="0">
                <a:solidFill>
                  <a:srgbClr val="7030A0"/>
                </a:solidFill>
              </a:rPr>
              <a:t>, paint, glitter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Buttons, beads,  fabrics, paper goods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popsicle sticks, toothpicks, foil, plastic ware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You are responsible for supplying the project base (foil pan, cardboard box, shoebox, etc….)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Draw the Tongue</vt:lpstr>
      <vt:lpstr>5 Senses Project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the Tongue</dc:title>
  <dc:creator>THOMAS, MARY</dc:creator>
  <cp:lastModifiedBy>THOMAS, MARY</cp:lastModifiedBy>
  <cp:revision>8</cp:revision>
  <dcterms:created xsi:type="dcterms:W3CDTF">2018-02-23T19:48:49Z</dcterms:created>
  <dcterms:modified xsi:type="dcterms:W3CDTF">2018-05-24T16:52:06Z</dcterms:modified>
</cp:coreProperties>
</file>